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38" autoAdjust="0"/>
  </p:normalViewPr>
  <p:slideViewPr>
    <p:cSldViewPr snapToGrid="0">
      <p:cViewPr>
        <p:scale>
          <a:sx n="130" d="100"/>
          <a:sy n="130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33FD-C651-4540-B464-A2F9E2721908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0C4A-7FCA-49C0-9A18-C7A3BF7878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0C4A-7FCA-49C0-9A18-C7A3BF78786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29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212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96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50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54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50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7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99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30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7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312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92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FCD3-099F-4E30-9A57-9C802CB39EF7}" type="datetimeFigureOut">
              <a:rPr lang="th-TH" smtClean="0"/>
              <a:t>26/03/67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07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A222103-978C-4E7E-A14D-307E3C7F4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" y="5056893"/>
            <a:ext cx="6832941" cy="475766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047DBF9-CF11-43D2-A3EC-505D58A5C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16" y="0"/>
            <a:ext cx="4169784" cy="3271972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DF7CDCA-A135-4B42-8330-47DA4B969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3" y="-14748"/>
            <a:ext cx="3049042" cy="9906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9FC1FD2-44F1-4E82-8EAD-893EC705A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1" b="27131"/>
          <a:stretch/>
        </p:blipFill>
        <p:spPr>
          <a:xfrm>
            <a:off x="-34165" y="62926"/>
            <a:ext cx="3159330" cy="374834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1375277-FED1-486D-9F11-7B9011339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953" y="-31328"/>
            <a:ext cx="6943905" cy="224229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FCA27AC-7948-4656-A50D-ECE48793C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988" y="258670"/>
            <a:ext cx="3679568" cy="120446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E7A8C3D-4673-43FF-8738-B1E09ED7F2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5" y="7522702"/>
            <a:ext cx="3049044" cy="239135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C9A54669-BC6D-4ECE-BB9E-091C819B8B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5" y="357797"/>
            <a:ext cx="1589723" cy="1589723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98E0366B-8C46-4BD6-970D-E50445C906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540" y="2288491"/>
            <a:ext cx="2888743" cy="563226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87DAF487-3DFF-4493-831A-0D475B7167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" y="2119487"/>
            <a:ext cx="909695" cy="909695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F9B0031D-ADA3-4105-8397-2B995BB947C7}"/>
              </a:ext>
            </a:extLst>
          </p:cNvPr>
          <p:cNvSpPr txBox="1"/>
          <p:nvPr/>
        </p:nvSpPr>
        <p:spPr>
          <a:xfrm>
            <a:off x="166140" y="3020721"/>
            <a:ext cx="20778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ชื่อ นายอา</a:t>
            </a:r>
            <a:r>
              <a:rPr lang="th-TH" sz="1500" dirty="0" err="1">
                <a:latin typeface="RSU" panose="02000506040000020003" pitchFamily="2" charset="-34"/>
                <a:cs typeface="RSU" panose="02000506040000020003" pitchFamily="2" charset="-34"/>
              </a:rPr>
              <a:t>ธิป</a:t>
            </a:r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  พุลนู</a:t>
            </a: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ตำแหน่ง   ครู   อายุ </a:t>
            </a:r>
            <a:r>
              <a:rPr lang="en-US" sz="1500" dirty="0">
                <a:latin typeface="RSU" panose="02000506040000020003" pitchFamily="2" charset="-34"/>
                <a:cs typeface="RSU" panose="02000506040000020003" pitchFamily="2" charset="-34"/>
              </a:rPr>
              <a:t>31</a:t>
            </a:r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 ปี    </a:t>
            </a: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ปฏิบัติราชการ </a:t>
            </a:r>
            <a:r>
              <a:rPr lang="en-US" sz="1500" dirty="0">
                <a:latin typeface="RSU" panose="02000506040000020003" pitchFamily="2" charset="-34"/>
                <a:cs typeface="RSU" panose="02000506040000020003" pitchFamily="2" charset="-34"/>
              </a:rPr>
              <a:t>4</a:t>
            </a:r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 ปี </a:t>
            </a:r>
            <a:r>
              <a:rPr lang="en-US" sz="1500" dirty="0">
                <a:latin typeface="RSU" panose="02000506040000020003" pitchFamily="2" charset="-34"/>
                <a:cs typeface="RSU" panose="02000506040000020003" pitchFamily="2" charset="-34"/>
              </a:rPr>
              <a:t>7</a:t>
            </a:r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  เดือน</a:t>
            </a: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เลขที่ตำแหน่ง.......................</a:t>
            </a: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เงินเดือน </a:t>
            </a:r>
            <a:r>
              <a:rPr lang="en-US" sz="1500" dirty="0">
                <a:latin typeface="RSU" panose="02000506040000020003" pitchFamily="2" charset="-34"/>
                <a:cs typeface="RSU" panose="02000506040000020003" pitchFamily="2" charset="-34"/>
              </a:rPr>
              <a:t>20,440 </a:t>
            </a:r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บาท    </a:t>
            </a: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เงินวิทยฐานะ  -     บาท</a:t>
            </a: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วัน / เดือน / ปี เกิด </a:t>
            </a: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    </a:t>
            </a:r>
            <a:r>
              <a:rPr lang="en-US" sz="1500" dirty="0">
                <a:latin typeface="RSU" panose="02000506040000020003" pitchFamily="2" charset="-34"/>
                <a:cs typeface="RSU" panose="02000506040000020003" pitchFamily="2" charset="-34"/>
              </a:rPr>
              <a:t>3</a:t>
            </a:r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 พฤษภาคม 253</a:t>
            </a:r>
            <a:r>
              <a:rPr lang="en-US" sz="1500" dirty="0">
                <a:latin typeface="RSU" panose="02000506040000020003" pitchFamily="2" charset="-34"/>
                <a:cs typeface="RSU" panose="02000506040000020003" pitchFamily="2" charset="-34"/>
              </a:rPr>
              <a:t>5</a:t>
            </a:r>
            <a:endParaRPr lang="th-TH" sz="1500" dirty="0">
              <a:latin typeface="RSU" panose="02000506040000020003" pitchFamily="2" charset="-34"/>
              <a:cs typeface="RSU" panose="02000506040000020003" pitchFamily="2" charset="-34"/>
            </a:endParaRP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วัน / เดือน / ปี บรรจุเข้ารับราชการ </a:t>
            </a:r>
          </a:p>
          <a:p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     2</a:t>
            </a:r>
            <a:r>
              <a:rPr lang="en-US" sz="1500" dirty="0">
                <a:latin typeface="RSU" panose="02000506040000020003" pitchFamily="2" charset="-34"/>
                <a:cs typeface="RSU" panose="02000506040000020003" pitchFamily="2" charset="-34"/>
              </a:rPr>
              <a:t>6</a:t>
            </a:r>
            <a:r>
              <a:rPr lang="th-TH" sz="1500" dirty="0">
                <a:latin typeface="RSU" panose="02000506040000020003" pitchFamily="2" charset="-34"/>
                <a:cs typeface="RSU" panose="02000506040000020003" pitchFamily="2" charset="-34"/>
              </a:rPr>
              <a:t> สิงหาคม 256</a:t>
            </a:r>
            <a:r>
              <a:rPr lang="en-US" sz="1500" dirty="0">
                <a:latin typeface="RSU" panose="02000506040000020003" pitchFamily="2" charset="-34"/>
                <a:cs typeface="RSU" panose="02000506040000020003" pitchFamily="2" charset="-34"/>
              </a:rPr>
              <a:t>2</a:t>
            </a:r>
            <a:endParaRPr lang="th-TH" sz="1500" dirty="0">
              <a:latin typeface="RSU" panose="02000506040000020003" pitchFamily="2" charset="-34"/>
              <a:cs typeface="RSU" panose="02000506040000020003" pitchFamily="2" charset="-34"/>
            </a:endParaRPr>
          </a:p>
          <a:p>
            <a:endParaRPr lang="th-TH" sz="1600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2B4406C8-B1AC-4145-BFEA-A7F72BF5F375}"/>
              </a:ext>
            </a:extLst>
          </p:cNvPr>
          <p:cNvSpPr txBox="1"/>
          <p:nvPr/>
        </p:nvSpPr>
        <p:spPr>
          <a:xfrm>
            <a:off x="989312" y="2370393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ประวัติส่วนตัว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2DF0301C-C1B1-494A-823B-7A6A4553FE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" y="2153102"/>
            <a:ext cx="811788" cy="779460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9966EB4F-72AC-4432-B667-7D3E41E349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953" y="5453935"/>
            <a:ext cx="2944761" cy="56322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C2470C37-5A61-413B-9160-C7FD7F29E2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" y="5284931"/>
            <a:ext cx="909695" cy="909695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7E8147E3-46B2-4746-ADF0-316C8A70C8B6}"/>
              </a:ext>
            </a:extLst>
          </p:cNvPr>
          <p:cNvSpPr txBox="1"/>
          <p:nvPr/>
        </p:nvSpPr>
        <p:spPr>
          <a:xfrm>
            <a:off x="429860" y="6234158"/>
            <a:ext cx="1579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ปีการศึกษา 255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9 -2562</a:t>
            </a:r>
          </a:p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โรงเรียนบ้านทุ่งแค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B8FCE642-33F4-454B-9DED-0A702C0A4309}"/>
              </a:ext>
            </a:extLst>
          </p:cNvPr>
          <p:cNvSpPr txBox="1"/>
          <p:nvPr/>
        </p:nvSpPr>
        <p:spPr>
          <a:xfrm>
            <a:off x="438650" y="6818933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ปีการศึกษา 25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62 -2566</a:t>
            </a:r>
          </a:p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โรงเรียนร่วมราษฎร์</a:t>
            </a:r>
            <a:r>
              <a:rPr lang="th-TH" sz="1600" dirty="0" err="1">
                <a:latin typeface="RSU" panose="02000506040000020003" pitchFamily="2" charset="-34"/>
                <a:cs typeface="RSU" panose="02000506040000020003" pitchFamily="2" charset="-34"/>
              </a:rPr>
              <a:t>วิท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ยานุกูล</a:t>
            </a:r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3318E7C3-4A99-493D-AFFF-27D496B82B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0" y="6234158"/>
            <a:ext cx="238591" cy="342232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7C444616-B920-4881-9CD7-39052C5A41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0" y="6746227"/>
            <a:ext cx="238591" cy="342232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4829569A-AAF9-4CFD-8A04-AEF6ED4E0E67}"/>
              </a:ext>
            </a:extLst>
          </p:cNvPr>
          <p:cNvSpPr txBox="1"/>
          <p:nvPr/>
        </p:nvSpPr>
        <p:spPr>
          <a:xfrm>
            <a:off x="963937" y="5540196"/>
            <a:ext cx="1701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ประวัติการทำงาน</a:t>
            </a:r>
          </a:p>
        </p:txBody>
      </p:sp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6EA795BD-AB4B-4EC5-9C1D-78F3CCCB34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3" y="5374946"/>
            <a:ext cx="693170" cy="704533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DFD805BE-01F1-443B-8638-4D60E92846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165" y="7445847"/>
            <a:ext cx="2977678" cy="563226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3B3B68AD-A3E4-433D-A268-CDC02B1230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" y="7285279"/>
            <a:ext cx="909695" cy="909695"/>
          </a:xfrm>
          <a:prstGeom prst="rect">
            <a:avLst/>
          </a:prstGeom>
        </p:spPr>
      </p:pic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2AD58463-7F5C-4BFD-BC4D-FC0EDE6478D3}"/>
              </a:ext>
            </a:extLst>
          </p:cNvPr>
          <p:cNvSpPr txBox="1"/>
          <p:nvPr/>
        </p:nvSpPr>
        <p:spPr>
          <a:xfrm>
            <a:off x="858393" y="7604711"/>
            <a:ext cx="2365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การใช้เทคโนโลยีเพื่อการเรียนรู้</a:t>
            </a: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44BDE2A1-7449-43A8-A8D6-934FE643E0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7" y="8187375"/>
            <a:ext cx="509591" cy="509591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25F5A80D-B47E-4546-A5B7-F507D68760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0" y="8196071"/>
            <a:ext cx="465249" cy="465249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7E5B17BB-CBC1-4F57-B049-A7D35CDBD4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54" y="8155757"/>
            <a:ext cx="486733" cy="486733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E0E1B541-51B2-4DE3-950E-94E93B3EAA6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73" y="8179920"/>
            <a:ext cx="464300" cy="467714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7819A8DC-F960-47F6-831E-1228C0DFE7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92" y="8172520"/>
            <a:ext cx="471124" cy="477855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81362117-7DBB-44E8-83C6-DC23B68B93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8" y="8804366"/>
            <a:ext cx="1010187" cy="1010187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371C1496-8681-4EDD-B7A6-4EE93309C3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5" y="8812521"/>
            <a:ext cx="673901" cy="673901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93075C91-AE50-4E26-A371-1BEDA3B49D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96" y="9208560"/>
            <a:ext cx="673901" cy="673901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3374FBFE-06EE-4ABF-8B4A-11194DB2C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71" y="8771777"/>
            <a:ext cx="673901" cy="673901"/>
          </a:xfrm>
          <a:prstGeom prst="rect">
            <a:avLst/>
          </a:prstGeom>
        </p:spPr>
      </p:pic>
      <p:pic>
        <p:nvPicPr>
          <p:cNvPr id="63" name="รูปภาพ 62">
            <a:extLst>
              <a:ext uri="{FF2B5EF4-FFF2-40B4-BE49-F238E27FC236}">
                <a16:creationId xmlns:a16="http://schemas.microsoft.com/office/drawing/2014/main" id="{8E98C202-8976-41D5-A218-330CC8A635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-52540" y="8710436"/>
            <a:ext cx="2287174" cy="55869"/>
          </a:xfrm>
          <a:prstGeom prst="rect">
            <a:avLst/>
          </a:prstGeom>
        </p:spPr>
      </p:pic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245D10B2-4D7E-47C8-BBEC-E2FF895FBB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3572033" y="1869354"/>
            <a:ext cx="2919416" cy="71314"/>
          </a:xfrm>
          <a:prstGeom prst="rect">
            <a:avLst/>
          </a:prstGeom>
        </p:spPr>
      </p:pic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DFF0A7D5-19C4-4FD4-8EC2-A2E930B70844}"/>
              </a:ext>
            </a:extLst>
          </p:cNvPr>
          <p:cNvSpPr txBox="1"/>
          <p:nvPr/>
        </p:nvSpPr>
        <p:spPr>
          <a:xfrm>
            <a:off x="3677051" y="1616411"/>
            <a:ext cx="287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RSU" panose="02000506040000020003" pitchFamily="2" charset="-34"/>
                <a:cs typeface="RSU" panose="02000506040000020003" pitchFamily="2" charset="-34"/>
              </a:rPr>
              <a:t>การปฏิบัติงานใหน้าที่ครู </a:t>
            </a:r>
            <a:r>
              <a:rPr lang="th-TH" sz="1200" b="1" dirty="0">
                <a:latin typeface="RSU" panose="02000506040000020003" pitchFamily="2" charset="-34"/>
                <a:cs typeface="RSU" panose="02000506040000020003" pitchFamily="2" charset="-34"/>
              </a:rPr>
              <a:t>ปีการศึกษา 256</a:t>
            </a:r>
            <a:r>
              <a:rPr lang="en-US" sz="1200" b="1" dirty="0">
                <a:latin typeface="RSU" panose="02000506040000020003" pitchFamily="2" charset="-34"/>
                <a:cs typeface="RSU" panose="02000506040000020003" pitchFamily="2" charset="-34"/>
              </a:rPr>
              <a:t>6</a:t>
            </a:r>
            <a:endParaRPr lang="th-TH" sz="16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4EEF653E-D8D2-4D07-AF0E-5AB005395024}"/>
              </a:ext>
            </a:extLst>
          </p:cNvPr>
          <p:cNvSpPr txBox="1"/>
          <p:nvPr/>
        </p:nvSpPr>
        <p:spPr>
          <a:xfrm>
            <a:off x="3162578" y="2327762"/>
            <a:ext cx="3390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 สุขศึกษาและพลศึกษา 		ป.4 - ม.3</a:t>
            </a:r>
          </a:p>
          <a:p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 ลูกเสือ – เนตรนารี 			ม.1- ม.3</a:t>
            </a:r>
          </a:p>
          <a:p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 ชุมนุมกีฬา 				ม.1- ม.3</a:t>
            </a:r>
          </a:p>
          <a:p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 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การป้องกันการทุจริต			ป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.1-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ป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.3</a:t>
            </a:r>
          </a:p>
          <a:p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 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อารยเกษตร     			ม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.3</a:t>
            </a:r>
          </a:p>
          <a:p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 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คุณธรรม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จริยธรรม			ม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.2</a:t>
            </a:r>
            <a:endParaRPr lang="th-TH" sz="1600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4F9AA3F8-A659-49BF-BCC1-9BCF7F850316}"/>
              </a:ext>
            </a:extLst>
          </p:cNvPr>
          <p:cNvSpPr txBox="1"/>
          <p:nvPr/>
        </p:nvSpPr>
        <p:spPr>
          <a:xfrm>
            <a:off x="3085707" y="2068113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รายวิชาที่สอน รวม  2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0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 คาบ</a:t>
            </a:r>
          </a:p>
          <a:p>
            <a:endParaRPr lang="th-TH" sz="1600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EC3C6DF2-67B4-4EA8-8A1D-922C98A14FB6}"/>
              </a:ext>
            </a:extLst>
          </p:cNvPr>
          <p:cNvSpPr txBox="1"/>
          <p:nvPr/>
        </p:nvSpPr>
        <p:spPr>
          <a:xfrm>
            <a:off x="3689192" y="3925074"/>
            <a:ext cx="287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RSU" panose="02000506040000020003" pitchFamily="2" charset="-34"/>
                <a:cs typeface="RSU" panose="02000506040000020003" pitchFamily="2" charset="-34"/>
              </a:rPr>
              <a:t>การปฏิบัติงานหน้าที่พิเศษ</a:t>
            </a:r>
          </a:p>
        </p:txBody>
      </p:sp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F3225868-F42F-4789-991D-AE272F22CA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3084" y="4200078"/>
            <a:ext cx="3024749" cy="73887"/>
          </a:xfrm>
          <a:prstGeom prst="rect">
            <a:avLst/>
          </a:prstGeom>
        </p:spPr>
      </p:pic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4C908199-3728-48D3-8056-EF59F11E37E2}"/>
              </a:ext>
            </a:extLst>
          </p:cNvPr>
          <p:cNvSpPr txBox="1"/>
          <p:nvPr/>
        </p:nvSpPr>
        <p:spPr>
          <a:xfrm>
            <a:off x="3215182" y="4353636"/>
            <a:ext cx="43444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- ร่วมรับผิดชอบโครงการโรงเรียนวัว</a:t>
            </a:r>
          </a:p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	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กิจกรรมปุ๋ยหมักจากใบไม้</a:t>
            </a:r>
          </a:p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- โครงการโรงเรียนสีขาว</a:t>
            </a:r>
          </a:p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- เลขากลุ่มงานบริหารทั่วไป</a:t>
            </a:r>
          </a:p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- ฝ่ายปกครอง ชั้นมัธยมศึกษาชั้นปีที่ 1-3</a:t>
            </a: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515028D4-1B40-4B08-A0FB-3474366837B8}"/>
              </a:ext>
            </a:extLst>
          </p:cNvPr>
          <p:cNvSpPr txBox="1"/>
          <p:nvPr/>
        </p:nvSpPr>
        <p:spPr>
          <a:xfrm>
            <a:off x="3701489" y="5629301"/>
            <a:ext cx="287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RSU" panose="02000506040000020003" pitchFamily="2" charset="-34"/>
                <a:cs typeface="RSU" panose="02000506040000020003" pitchFamily="2" charset="-34"/>
              </a:rPr>
              <a:t>การผลิตสื่อ / นวัตกรรม 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D1260C8F-6C3C-48FF-A994-BB4F7A5885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381" y="5904305"/>
            <a:ext cx="3024749" cy="73887"/>
          </a:xfrm>
          <a:prstGeom prst="rect">
            <a:avLst/>
          </a:prstGeom>
        </p:spPr>
      </p:pic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AE44DB54-2908-477D-8B4A-598D6BF85298}"/>
              </a:ext>
            </a:extLst>
          </p:cNvPr>
          <p:cNvSpPr txBox="1"/>
          <p:nvPr/>
        </p:nvSpPr>
        <p:spPr>
          <a:xfrm>
            <a:off x="3175858" y="6098408"/>
            <a:ext cx="3516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- แบบฝึกทักษะการเคลื่อนไหวพื้นฐาน</a:t>
            </a:r>
            <a:endParaRPr lang="en-US" sz="1600" dirty="0">
              <a:latin typeface="RSU" panose="02000506040000020003" pitchFamily="2" charset="-34"/>
              <a:cs typeface="RSU" panose="02000506040000020003" pitchFamily="2" charset="-34"/>
            </a:endParaRPr>
          </a:p>
          <a:p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- 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สื่อ 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PowerPoint 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เรื่อง การใช้เครื่องมือ 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Microsoft word</a:t>
            </a:r>
          </a:p>
          <a:p>
            <a:endParaRPr lang="th-TH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39525AA4-77C8-4634-91BE-11DCCEA58501}"/>
              </a:ext>
            </a:extLst>
          </p:cNvPr>
          <p:cNvSpPr txBox="1"/>
          <p:nvPr/>
        </p:nvSpPr>
        <p:spPr>
          <a:xfrm>
            <a:off x="3592123" y="6818933"/>
            <a:ext cx="3099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RSU" panose="02000506040000020003" pitchFamily="2" charset="-34"/>
                <a:cs typeface="RSU" panose="02000506040000020003" pitchFamily="2" charset="-34"/>
              </a:rPr>
              <a:t>การพัฒนาตนเอง </a:t>
            </a:r>
            <a:r>
              <a:rPr lang="th-TH" sz="1500" b="1" dirty="0">
                <a:latin typeface="RSU" panose="02000506040000020003" pitchFamily="2" charset="-34"/>
                <a:cs typeface="RSU" panose="02000506040000020003" pitchFamily="2" charset="-34"/>
              </a:rPr>
              <a:t>(การเข้าร่วมอบรมทางวิชาการ /ประชุมสัมมนา/ศึกษาดูงาน ฯลฯ)</a:t>
            </a:r>
          </a:p>
        </p:txBody>
      </p:sp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AFC627C6-DEEC-4352-9A88-1E1C878E70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2123" y="6781989"/>
            <a:ext cx="3024749" cy="73887"/>
          </a:xfrm>
          <a:prstGeom prst="rect">
            <a:avLst/>
          </a:prstGeom>
        </p:spPr>
      </p:pic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4EEFCE47-6148-4F31-8A27-0BCBEEB45B4F}"/>
              </a:ext>
            </a:extLst>
          </p:cNvPr>
          <p:cNvSpPr txBox="1"/>
          <p:nvPr/>
        </p:nvSpPr>
        <p:spPr>
          <a:xfrm>
            <a:off x="3624886" y="7329856"/>
            <a:ext cx="4085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- ประชุมเชิงปฏิบัติการ 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safety school </a:t>
            </a:r>
            <a:endParaRPr lang="th-TH" sz="1600" dirty="0">
              <a:latin typeface="RSU" panose="02000506040000020003" pitchFamily="2" charset="-34"/>
              <a:cs typeface="RSU" panose="02000506040000020003" pitchFamily="2" charset="-34"/>
            </a:endParaRPr>
          </a:p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- เข้าร่วมการอบรมโครงการ เด็กอวด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(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ทำ</a:t>
            </a:r>
            <a:r>
              <a:rPr lang="en-US" sz="1600" dirty="0">
                <a:latin typeface="RSU" panose="02000506040000020003" pitchFamily="2" charset="-34"/>
                <a:cs typeface="RSU" panose="02000506040000020003" pitchFamily="2" charset="-34"/>
              </a:rPr>
              <a:t>)</a:t>
            </a:r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ดี</a:t>
            </a:r>
          </a:p>
        </p:txBody>
      </p:sp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6CAB5BB3-4D74-4618-A334-80BDC681208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1" y="7376907"/>
            <a:ext cx="737692" cy="713102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2AC0BC08-5B92-4A19-87D1-D2E1DF16CB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7051" y="7914348"/>
            <a:ext cx="3024749" cy="73887"/>
          </a:xfrm>
          <a:prstGeom prst="rect">
            <a:avLst/>
          </a:prstGeom>
        </p:spPr>
      </p:pic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id="{6E8269C5-8A08-4D66-98DA-BA38353CD471}"/>
              </a:ext>
            </a:extLst>
          </p:cNvPr>
          <p:cNvSpPr txBox="1"/>
          <p:nvPr/>
        </p:nvSpPr>
        <p:spPr>
          <a:xfrm>
            <a:off x="3044238" y="8802268"/>
            <a:ext cx="4085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5E119846-5553-4B19-BA98-7956A6A6364E}"/>
              </a:ext>
            </a:extLst>
          </p:cNvPr>
          <p:cNvSpPr txBox="1"/>
          <p:nvPr/>
        </p:nvSpPr>
        <p:spPr>
          <a:xfrm>
            <a:off x="3846933" y="7911129"/>
            <a:ext cx="287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RSU" panose="02000506040000020003" pitchFamily="2" charset="-34"/>
                <a:cs typeface="RSU" panose="02000506040000020003" pitchFamily="2" charset="-34"/>
              </a:rPr>
              <a:t>ผลสัมฤทธิ์ทางการเรียน</a:t>
            </a:r>
          </a:p>
        </p:txBody>
      </p:sp>
      <p:sp>
        <p:nvSpPr>
          <p:cNvPr id="93" name="กล่องข้อความ 92">
            <a:extLst>
              <a:ext uri="{FF2B5EF4-FFF2-40B4-BE49-F238E27FC236}">
                <a16:creationId xmlns:a16="http://schemas.microsoft.com/office/drawing/2014/main" id="{D96C788E-70F9-44AB-A9CF-665EC7D9C507}"/>
              </a:ext>
            </a:extLst>
          </p:cNvPr>
          <p:cNvSpPr txBox="1"/>
          <p:nvPr/>
        </p:nvSpPr>
        <p:spPr>
          <a:xfrm>
            <a:off x="3212763" y="337435"/>
            <a:ext cx="37433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500" b="1" dirty="0">
                <a:latin typeface="RSU" panose="02000506040000020003" pitchFamily="2" charset="-34"/>
                <a:cs typeface="RSU" panose="02000506040000020003" pitchFamily="2" charset="-34"/>
              </a:rPr>
              <a:t> รายงานผลการประเมินตนเอง   </a:t>
            </a:r>
          </a:p>
        </p:txBody>
      </p:sp>
      <p:sp>
        <p:nvSpPr>
          <p:cNvPr id="94" name="กล่องข้อความ 93">
            <a:extLst>
              <a:ext uri="{FF2B5EF4-FFF2-40B4-BE49-F238E27FC236}">
                <a16:creationId xmlns:a16="http://schemas.microsoft.com/office/drawing/2014/main" id="{DCC0B40B-2AAA-49AA-9995-FEFB75FD2889}"/>
              </a:ext>
            </a:extLst>
          </p:cNvPr>
          <p:cNvSpPr txBox="1"/>
          <p:nvPr/>
        </p:nvSpPr>
        <p:spPr>
          <a:xfrm>
            <a:off x="3820561" y="757641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RSU" panose="02000506040000020003" pitchFamily="2" charset="-34"/>
                <a:cs typeface="RSU" panose="02000506040000020003" pitchFamily="2" charset="-34"/>
              </a:rPr>
              <a:t> (Self Assessment Report : SAR)</a:t>
            </a:r>
          </a:p>
          <a:p>
            <a:r>
              <a:rPr lang="en-US" b="1" dirty="0">
                <a:solidFill>
                  <a:srgbClr val="C0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ปีการศึกษา 256</a:t>
            </a:r>
            <a:r>
              <a:rPr lang="en-US" b="1" dirty="0">
                <a:solidFill>
                  <a:srgbClr val="C00000"/>
                </a:solidFill>
                <a:latin typeface="RSU" panose="02000506040000020003" pitchFamily="2" charset="-34"/>
                <a:cs typeface="RSU" panose="02000506040000020003" pitchFamily="2" charset="-34"/>
              </a:rPr>
              <a:t>6</a:t>
            </a:r>
            <a:endParaRPr lang="th-TH" b="1" dirty="0">
              <a:solidFill>
                <a:srgbClr val="C00000"/>
              </a:solidFill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pic>
        <p:nvPicPr>
          <p:cNvPr id="95" name="รูปภาพ 94">
            <a:extLst>
              <a:ext uri="{FF2B5EF4-FFF2-40B4-BE49-F238E27FC236}">
                <a16:creationId xmlns:a16="http://schemas.microsoft.com/office/drawing/2014/main" id="{8B284466-EA79-4393-A67F-F71B39F65D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69" y="705163"/>
            <a:ext cx="504147" cy="619944"/>
          </a:xfrm>
          <a:prstGeom prst="rect">
            <a:avLst/>
          </a:prstGeom>
        </p:spPr>
      </p:pic>
      <p:sp>
        <p:nvSpPr>
          <p:cNvPr id="96" name="วงรี 95">
            <a:extLst>
              <a:ext uri="{FF2B5EF4-FFF2-40B4-BE49-F238E27FC236}">
                <a16:creationId xmlns:a16="http://schemas.microsoft.com/office/drawing/2014/main" id="{A8F535D6-E514-40F5-A06E-C1604B4C7832}"/>
              </a:ext>
            </a:extLst>
          </p:cNvPr>
          <p:cNvSpPr/>
          <p:nvPr/>
        </p:nvSpPr>
        <p:spPr>
          <a:xfrm>
            <a:off x="79617" y="8879324"/>
            <a:ext cx="827318" cy="827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" name="วงรี 96">
            <a:extLst>
              <a:ext uri="{FF2B5EF4-FFF2-40B4-BE49-F238E27FC236}">
                <a16:creationId xmlns:a16="http://schemas.microsoft.com/office/drawing/2014/main" id="{DA72687E-9D54-47E0-BEE4-0787C739B62C}"/>
              </a:ext>
            </a:extLst>
          </p:cNvPr>
          <p:cNvSpPr/>
          <p:nvPr/>
        </p:nvSpPr>
        <p:spPr>
          <a:xfrm>
            <a:off x="1146940" y="8861929"/>
            <a:ext cx="564776" cy="564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วงรี 97">
            <a:extLst>
              <a:ext uri="{FF2B5EF4-FFF2-40B4-BE49-F238E27FC236}">
                <a16:creationId xmlns:a16="http://schemas.microsoft.com/office/drawing/2014/main" id="{EC5B199B-6A68-4DB0-8EF9-D150497C9044}"/>
              </a:ext>
            </a:extLst>
          </p:cNvPr>
          <p:cNvSpPr/>
          <p:nvPr/>
        </p:nvSpPr>
        <p:spPr>
          <a:xfrm>
            <a:off x="1782433" y="9254078"/>
            <a:ext cx="564776" cy="564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9" name="วงรี 98">
            <a:extLst>
              <a:ext uri="{FF2B5EF4-FFF2-40B4-BE49-F238E27FC236}">
                <a16:creationId xmlns:a16="http://schemas.microsoft.com/office/drawing/2014/main" id="{C4048E16-CEE9-4103-A24D-53938BFCB0BF}"/>
              </a:ext>
            </a:extLst>
          </p:cNvPr>
          <p:cNvSpPr/>
          <p:nvPr/>
        </p:nvSpPr>
        <p:spPr>
          <a:xfrm>
            <a:off x="2393093" y="8821866"/>
            <a:ext cx="564776" cy="564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E8460399-7951-49D6-B099-271B94067B8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503" y="1723451"/>
            <a:ext cx="709168" cy="300494"/>
          </a:xfrm>
          <a:prstGeom prst="rect">
            <a:avLst/>
          </a:prstGeom>
        </p:spPr>
      </p:pic>
      <p:pic>
        <p:nvPicPr>
          <p:cNvPr id="101" name="รูปภาพ 100">
            <a:extLst>
              <a:ext uri="{FF2B5EF4-FFF2-40B4-BE49-F238E27FC236}">
                <a16:creationId xmlns:a16="http://schemas.microsoft.com/office/drawing/2014/main" id="{E0247AA7-89F3-4422-91D7-77423FFF1E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372" y="4053199"/>
            <a:ext cx="709168" cy="300494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09CAB625-8A78-4D3F-A1A9-8932EF0C079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2094" y="5757426"/>
            <a:ext cx="709168" cy="300494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id="{3E7E9022-7BCB-4775-AA55-571ADEC761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503" y="6641367"/>
            <a:ext cx="709168" cy="300494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E149166B-7F21-41B5-90F9-14F036A4A6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2877" y="7821803"/>
            <a:ext cx="709168" cy="30049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3D839F8-98C7-4999-A89C-5C7BF6958FA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8" y="378032"/>
            <a:ext cx="1478218" cy="1478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476E07C4-DBF3-4B28-AE28-AFD20251DC0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64" y="8205805"/>
            <a:ext cx="3458992" cy="15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6928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288</Words>
  <Application>Microsoft Office PowerPoint</Application>
  <PresentationFormat>กระดาษ A4 (210x297 มม.)</PresentationFormat>
  <Paragraphs>43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RSU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Gunyalax Chipubat</dc:creator>
  <cp:lastModifiedBy>win10</cp:lastModifiedBy>
  <cp:revision>19</cp:revision>
  <dcterms:created xsi:type="dcterms:W3CDTF">2021-04-01T13:19:59Z</dcterms:created>
  <dcterms:modified xsi:type="dcterms:W3CDTF">2024-03-26T05:06:38Z</dcterms:modified>
</cp:coreProperties>
</file>