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22"/>
    <a:srgbClr val="0000FF"/>
    <a:srgbClr val="FFCC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638" autoAdjust="0"/>
  </p:normalViewPr>
  <p:slideViewPr>
    <p:cSldViewPr snapToGrid="0">
      <p:cViewPr>
        <p:scale>
          <a:sx n="118" d="100"/>
          <a:sy n="118" d="100"/>
        </p:scale>
        <p:origin x="9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1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9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5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9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1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9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FCD3-099F-4E30-9A57-9C802CB39EF7}" type="datetimeFigureOut">
              <a:rPr lang="th-TH" smtClean="0"/>
              <a:t>29/10/64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0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F9F77119-AE36-4A66-87D7-A78A6E421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858000" cy="99060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C7FF7C9F-3EBA-49DA-B175-1C180EA40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48" y="7244291"/>
            <a:ext cx="4291770" cy="9381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07EB723E-A1E5-4E00-A502-2BE949603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59" y="8250428"/>
            <a:ext cx="3805881" cy="396721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xmlns="" id="{875649D5-8ADE-4C4A-8449-748C06BC040F}"/>
              </a:ext>
            </a:extLst>
          </p:cNvPr>
          <p:cNvGrpSpPr/>
          <p:nvPr/>
        </p:nvGrpSpPr>
        <p:grpSpPr>
          <a:xfrm>
            <a:off x="1355005" y="2946956"/>
            <a:ext cx="4038719" cy="4140997"/>
            <a:chOff x="1398254" y="2981937"/>
            <a:chExt cx="3680028" cy="3773222"/>
          </a:xfrm>
        </p:grpSpPr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xmlns="" id="{3F8DC335-1AA6-4BDC-8427-B11B1C968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254" y="2981937"/>
              <a:ext cx="1940655" cy="3773222"/>
            </a:xfrm>
            <a:prstGeom prst="rect">
              <a:avLst/>
            </a:prstGeom>
          </p:spPr>
        </p:pic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xmlns="" id="{0087DFA4-C706-4009-9E55-C51D01891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6" y="3152269"/>
              <a:ext cx="3478746" cy="3432557"/>
            </a:xfrm>
            <a:prstGeom prst="rect">
              <a:avLst/>
            </a:prstGeom>
          </p:spPr>
        </p:pic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C2CD027B-EDC8-4F1D-A3CB-58F2AF278F7F}"/>
              </a:ext>
            </a:extLst>
          </p:cNvPr>
          <p:cNvGrpSpPr/>
          <p:nvPr/>
        </p:nvGrpSpPr>
        <p:grpSpPr>
          <a:xfrm>
            <a:off x="3151774" y="581134"/>
            <a:ext cx="836453" cy="841763"/>
            <a:chOff x="428909" y="324181"/>
            <a:chExt cx="1219867" cy="1227611"/>
          </a:xfrm>
        </p:grpSpPr>
        <p:pic>
          <p:nvPicPr>
            <p:cNvPr id="24" name="รูปภาพ 23">
              <a:extLst>
                <a:ext uri="{FF2B5EF4-FFF2-40B4-BE49-F238E27FC236}">
                  <a16:creationId xmlns:a16="http://schemas.microsoft.com/office/drawing/2014/main" xmlns="" id="{82AB2666-0D14-478C-B1A6-4A9BD55AA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9" y="324181"/>
              <a:ext cx="1219867" cy="1227611"/>
            </a:xfrm>
            <a:prstGeom prst="rect">
              <a:avLst/>
            </a:prstGeom>
          </p:spPr>
        </p:pic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xmlns="" id="{97DB94C5-AE12-4304-99C4-D19241943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07" y="471394"/>
              <a:ext cx="574672" cy="785627"/>
            </a:xfrm>
            <a:prstGeom prst="rect">
              <a:avLst/>
            </a:prstGeom>
          </p:spPr>
        </p:pic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70DB98D-4B0E-4124-9453-9A4E5A6D3089}"/>
              </a:ext>
            </a:extLst>
          </p:cNvPr>
          <p:cNvSpPr txBox="1"/>
          <p:nvPr/>
        </p:nvSpPr>
        <p:spPr>
          <a:xfrm>
            <a:off x="1067798" y="1388806"/>
            <a:ext cx="4849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แบบข้อตกลงในการพัฒนางาน (</a:t>
            </a:r>
            <a:r>
              <a:rPr lang="en-US" sz="2800" b="1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PA)</a:t>
            </a:r>
            <a:endParaRPr lang="en-US" sz="2800" dirty="0">
              <a:solidFill>
                <a:srgbClr val="002060"/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สำหรับข้าราชการครูและบุคลากรทางการศึกษา</a:t>
            </a:r>
            <a:br>
              <a:rPr lang="th-TH" sz="16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</a:br>
            <a:r>
              <a:rPr lang="th-TH" sz="16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ตำแหน่งครู </a:t>
            </a:r>
            <a:r>
              <a:rPr lang="th-TH" sz="1600" b="1" dirty="0"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/>
            </a:r>
            <a:br>
              <a:rPr lang="th-TH" sz="1600" b="1" dirty="0"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</a:br>
            <a:r>
              <a:rPr lang="th-TH" sz="1600" b="1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ประจำปีงบประมาณ พ.ศ.</a:t>
            </a:r>
            <a:r>
              <a:rPr lang="en-US" sz="1600" b="1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2565</a:t>
            </a:r>
            <a:endParaRPr lang="en-US" sz="1600" dirty="0">
              <a:solidFill>
                <a:srgbClr val="002060"/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ระหว่างวันที่  1  เดือน  ตุลาคม  พ.ศ. 2564  ถึงวันที่  30 เดือน  กันยายน  พ.ศ.2565</a:t>
            </a:r>
            <a:endParaRPr lang="en-US" sz="1400" dirty="0">
              <a:solidFill>
                <a:srgbClr val="002060"/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xmlns="" id="{5C9E5650-7677-4CDA-BDD9-F6EEC7060A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44" y="2230569"/>
            <a:ext cx="3515542" cy="195798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0DA68B67-8257-4DC4-8DFC-A0F0FFF4875A}"/>
              </a:ext>
            </a:extLst>
          </p:cNvPr>
          <p:cNvSpPr txBox="1"/>
          <p:nvPr/>
        </p:nvSpPr>
        <p:spPr>
          <a:xfrm>
            <a:off x="2435722" y="733463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RSU" panose="02000506040000020003" pitchFamily="2" charset="-34"/>
                <a:cs typeface="RSU" panose="02000506040000020003" pitchFamily="2" charset="-34"/>
              </a:rPr>
              <a:t>นาย</a:t>
            </a:r>
            <a:r>
              <a:rPr lang="th-TH" sz="2400" b="1" dirty="0" err="1" smtClean="0">
                <a:latin typeface="RSU" panose="02000506040000020003" pitchFamily="2" charset="-34"/>
                <a:cs typeface="RSU" panose="02000506040000020003" pitchFamily="2" charset="-34"/>
              </a:rPr>
              <a:t>อาธิป</a:t>
            </a:r>
            <a:r>
              <a:rPr lang="th-TH" sz="2400" b="1" dirty="0" smtClean="0">
                <a:latin typeface="RSU" panose="02000506040000020003" pitchFamily="2" charset="-34"/>
                <a:cs typeface="RSU" panose="02000506040000020003" pitchFamily="2" charset="-34"/>
              </a:rPr>
              <a:t>  </a:t>
            </a:r>
            <a:r>
              <a:rPr lang="th-TH" sz="2400" b="1" dirty="0" err="1" smtClean="0">
                <a:latin typeface="RSU" panose="02000506040000020003" pitchFamily="2" charset="-34"/>
                <a:cs typeface="RSU" panose="02000506040000020003" pitchFamily="2" charset="-34"/>
              </a:rPr>
              <a:t>พุลนู</a:t>
            </a:r>
            <a:r>
              <a:rPr lang="th-TH" sz="2400" b="1" dirty="0">
                <a:latin typeface="RSU" panose="02000506040000020003" pitchFamily="2" charset="-34"/>
                <a:cs typeface="RSU" panose="02000506040000020003" pitchFamily="2" charset="-34"/>
              </a:rPr>
              <a:t/>
            </a:r>
            <a:br>
              <a:rPr lang="th-TH" sz="2400" b="1" dirty="0"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2400" b="1" dirty="0">
                <a:latin typeface="RSU" panose="02000506040000020003" pitchFamily="2" charset="-34"/>
                <a:cs typeface="RSU" panose="02000506040000020003" pitchFamily="2" charset="-34"/>
              </a:rPr>
              <a:t>ตำแหน่งครู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170C0863-E6D0-4917-9FE3-E8C098142B34}"/>
              </a:ext>
            </a:extLst>
          </p:cNvPr>
          <p:cNvSpPr txBox="1"/>
          <p:nvPr/>
        </p:nvSpPr>
        <p:spPr>
          <a:xfrm>
            <a:off x="1748374" y="8917768"/>
            <a:ext cx="3525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สังกัดสำนักงานเขตพื้นที่การศึกษา</a:t>
            </a:r>
            <a:r>
              <a:rPr lang="th-TH" sz="1600" smtClean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ประถมศึกษาชัยภูมิ </a:t>
            </a:r>
            <a:r>
              <a:rPr lang="th-TH" sz="160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เขต </a:t>
            </a:r>
            <a:r>
              <a:rPr lang="th-TH" sz="1600" smtClean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๓</a:t>
            </a:r>
            <a:endParaRPr lang="th-TH" sz="1600" dirty="0">
              <a:solidFill>
                <a:schemeClr val="bg1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สังกัดสำนักงานคณะกรรมการการศึกษาขั้นพื้นฐาน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กระทรวงศึกษาธิการ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FA94576E-481E-4C76-921D-B541579ECB7F}"/>
              </a:ext>
            </a:extLst>
          </p:cNvPr>
          <p:cNvSpPr txBox="1"/>
          <p:nvPr/>
        </p:nvSpPr>
        <p:spPr>
          <a:xfrm>
            <a:off x="1741758" y="8586573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โรงเรียนร่วมราษฎร์วิทยานุ</a:t>
            </a:r>
            <a:r>
              <a:rPr lang="th-TH" sz="2000" b="1" dirty="0" err="1" smtClean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กูล</a:t>
            </a:r>
            <a:endParaRPr lang="th-TH" sz="2000" b="1" dirty="0">
              <a:solidFill>
                <a:schemeClr val="bg1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7CC24BB4-E719-489E-9BC3-7C62DB87D7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59" y="2818458"/>
            <a:ext cx="1895132" cy="1626565"/>
          </a:xfrm>
          <a:prstGeom prst="rect">
            <a:avLst/>
          </a:prstGeom>
          <a:ln>
            <a:noFill/>
          </a:ln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2163F8BB-214A-4DC1-B8D3-63A552F54A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61" y="3261779"/>
            <a:ext cx="1184234" cy="1110404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FBF39D63-03FC-4120-81A6-DDE8495BD2C0}"/>
              </a:ext>
            </a:extLst>
          </p:cNvPr>
          <p:cNvSpPr txBox="1"/>
          <p:nvPr/>
        </p:nvSpPr>
        <p:spPr>
          <a:xfrm>
            <a:off x="1289601" y="3576930"/>
            <a:ext cx="97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ว</a:t>
            </a:r>
            <a:r>
              <a:rPr lang="en-US" sz="3200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PA</a:t>
            </a:r>
            <a:endParaRPr lang="th-TH" sz="3200" b="1" dirty="0">
              <a:solidFill>
                <a:srgbClr val="00206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8" y="3307446"/>
            <a:ext cx="3421860" cy="3418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22" y="2818458"/>
            <a:ext cx="1878806" cy="1647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0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43</Words>
  <Application>Microsoft Office PowerPoint</Application>
  <PresentationFormat>กระดาษ A4 (210x297 มม.)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RSU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Teasher</cp:lastModifiedBy>
  <cp:revision>46</cp:revision>
  <dcterms:created xsi:type="dcterms:W3CDTF">2021-04-01T13:19:59Z</dcterms:created>
  <dcterms:modified xsi:type="dcterms:W3CDTF">2021-10-29T03:25:22Z</dcterms:modified>
</cp:coreProperties>
</file>